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30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906" y="12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26/07/2022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642337"/>
              </p:ext>
            </p:extLst>
          </p:nvPr>
        </p:nvGraphicFramePr>
        <p:xfrm>
          <a:off x="475487" y="1132788"/>
          <a:ext cx="7999652" cy="53382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 smtClean="0">
                          <a:effectLst/>
                        </a:rPr>
                        <a:t>Welcome</a:t>
                      </a:r>
                      <a:r>
                        <a:rPr lang="da-DK" sz="1050" baseline="0" dirty="0" smtClean="0">
                          <a:effectLst/>
                        </a:rPr>
                        <a:t> </a:t>
                      </a:r>
                      <a:r>
                        <a:rPr lang="da-DK" sz="1050" baseline="0" dirty="0" err="1" smtClean="0">
                          <a:effectLst/>
                        </a:rPr>
                        <a:t>presentation</a:t>
                      </a:r>
                      <a:endParaRPr lang="da-DK" sz="1050" baseline="0" dirty="0" smtClean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 smtClean="0">
                          <a:effectLst/>
                        </a:rPr>
                        <a:t>Aim</a:t>
                      </a:r>
                      <a:endParaRPr lang="da-DK" sz="800" baseline="0" dirty="0" smtClean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smtClean="0">
                          <a:effectLst/>
                        </a:rPr>
                        <a:t>Plan</a:t>
                      </a:r>
                      <a:endParaRPr lang="en-US" sz="8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637417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</a:t>
                      </a:r>
                      <a:r>
                        <a:rPr 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  <a:r>
                        <a:rPr lang="en-US" sz="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expasions</a:t>
                      </a:r>
                      <a:endParaRPr lang="en-US" sz="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  <a:endParaRPr lang="en-US" sz="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Powerpoint</a:t>
                      </a:r>
                      <a:r>
                        <a:rPr lang="en-US" sz="1050" dirty="0" smtClean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Catch up from 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Powerpoint</a:t>
                      </a:r>
                      <a:r>
                        <a:rPr lang="en-US" sz="1050" dirty="0" smtClean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Presentations and wrap</a:t>
                      </a:r>
                      <a:r>
                        <a:rPr lang="en-US" sz="1050" baseline="0" dirty="0" smtClean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354</Words>
  <Application>Microsoft Office PowerPoint</Application>
  <PresentationFormat>Skærmshow (4:3)</PresentationFormat>
  <Paragraphs>159</Paragraphs>
  <Slides>12</Slides>
  <Notes>12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Calibri</vt:lpstr>
      <vt:lpstr>Microsoft New Tai Lue</vt:lpstr>
      <vt:lpstr>Times New Roman</vt:lpstr>
      <vt:lpstr>Wingdings</vt:lpstr>
      <vt:lpstr>Brugerdefineret design</vt:lpstr>
      <vt:lpstr>PowerPoint-præsentation</vt:lpstr>
      <vt:lpstr>Outline</vt:lpstr>
      <vt:lpstr>Who are we?</vt:lpstr>
      <vt:lpstr>PowerPoint-præsentation</vt:lpstr>
      <vt:lpstr>PowerPoint-præsentation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2022-07-26T13:25:55Z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